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CFC6E-213B-433D-9148-793F9FE51749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54881-D4FF-49D3-8A54-A894AFC0F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188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~!~!~!~! </a:t>
            </a:r>
            <a:r>
              <a:rPr lang="ko-KR" altLang="en-US" dirty="0"/>
              <a:t>팀 </a:t>
            </a:r>
            <a:r>
              <a:rPr lang="ko-KR" altLang="en-US" dirty="0" err="1"/>
              <a:t>워터피그</a:t>
            </a:r>
            <a:r>
              <a:rPr lang="ko-KR" altLang="en-US" dirty="0"/>
              <a:t> 정기 모임 오리엔테이션 시작하도록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54881-D4FF-49D3-8A54-A894AFC0FD7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092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진행할 부분은 아이스 브레이킹</a:t>
            </a:r>
            <a:r>
              <a:rPr lang="en-US" altLang="ko-KR" dirty="0"/>
              <a:t>, </a:t>
            </a:r>
            <a:r>
              <a:rPr lang="ko-KR" altLang="en-US" dirty="0"/>
              <a:t>게임에 대한 설명</a:t>
            </a:r>
            <a:r>
              <a:rPr lang="en-US" altLang="ko-KR" dirty="0"/>
              <a:t>, </a:t>
            </a:r>
            <a:r>
              <a:rPr lang="ko-KR" altLang="en-US" dirty="0"/>
              <a:t>프로젝트 진행방안 순으로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54881-D4FF-49D3-8A54-A894AFC0FD7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076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진행할 부분은 아이스 브레이킹</a:t>
            </a:r>
            <a:r>
              <a:rPr lang="en-US" altLang="ko-KR" dirty="0"/>
              <a:t>, </a:t>
            </a:r>
            <a:r>
              <a:rPr lang="ko-KR" altLang="en-US" dirty="0"/>
              <a:t>게임에 대한 설명</a:t>
            </a:r>
            <a:r>
              <a:rPr lang="en-US" altLang="ko-KR" dirty="0"/>
              <a:t>, </a:t>
            </a:r>
            <a:r>
              <a:rPr lang="ko-KR" altLang="en-US" dirty="0"/>
              <a:t>프로젝트 진행방안 순으로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54881-D4FF-49D3-8A54-A894AFC0FD7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927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진행할 부분은 아이스 브레이킹</a:t>
            </a:r>
            <a:r>
              <a:rPr lang="en-US" altLang="ko-KR" dirty="0"/>
              <a:t>, </a:t>
            </a:r>
            <a:r>
              <a:rPr lang="ko-KR" altLang="en-US" dirty="0"/>
              <a:t>게임에 대한 설명</a:t>
            </a:r>
            <a:r>
              <a:rPr lang="en-US" altLang="ko-KR" dirty="0"/>
              <a:t>, </a:t>
            </a:r>
            <a:r>
              <a:rPr lang="ko-KR" altLang="en-US" dirty="0"/>
              <a:t>프로젝트 진행방안 순으로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54881-D4FF-49D3-8A54-A894AFC0FD7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578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진행할 부분은 아이스 브레이킹</a:t>
            </a:r>
            <a:r>
              <a:rPr lang="en-US" altLang="ko-KR" dirty="0"/>
              <a:t>, </a:t>
            </a:r>
            <a:r>
              <a:rPr lang="ko-KR" altLang="en-US" dirty="0"/>
              <a:t>게임에 대한 설명</a:t>
            </a:r>
            <a:r>
              <a:rPr lang="en-US" altLang="ko-KR" dirty="0"/>
              <a:t>, </a:t>
            </a:r>
            <a:r>
              <a:rPr lang="ko-KR" altLang="en-US" dirty="0"/>
              <a:t>프로젝트 진행방안 순으로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54881-D4FF-49D3-8A54-A894AFC0FD7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971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진행할 부분은 아이스 브레이킹</a:t>
            </a:r>
            <a:r>
              <a:rPr lang="en-US" altLang="ko-KR" dirty="0"/>
              <a:t>, </a:t>
            </a:r>
            <a:r>
              <a:rPr lang="ko-KR" altLang="en-US" dirty="0"/>
              <a:t>게임에 대한 설명</a:t>
            </a:r>
            <a:r>
              <a:rPr lang="en-US" altLang="ko-KR" dirty="0"/>
              <a:t>, </a:t>
            </a:r>
            <a:r>
              <a:rPr lang="ko-KR" altLang="en-US" dirty="0"/>
              <a:t>프로젝트 진행방안 순으로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54881-D4FF-49D3-8A54-A894AFC0FD7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824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진행할 부분은 아이스 브레이킹</a:t>
            </a:r>
            <a:r>
              <a:rPr lang="en-US" altLang="ko-KR" dirty="0"/>
              <a:t>, </a:t>
            </a:r>
            <a:r>
              <a:rPr lang="ko-KR" altLang="en-US" dirty="0"/>
              <a:t>게임에 대한 설명</a:t>
            </a:r>
            <a:r>
              <a:rPr lang="en-US" altLang="ko-KR" dirty="0"/>
              <a:t>, </a:t>
            </a:r>
            <a:r>
              <a:rPr lang="ko-KR" altLang="en-US" dirty="0"/>
              <a:t>프로젝트 진행방안 순으로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54881-D4FF-49D3-8A54-A894AFC0FD7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747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진행할 부분은 아이스 브레이킹</a:t>
            </a:r>
            <a:r>
              <a:rPr lang="en-US" altLang="ko-KR" dirty="0"/>
              <a:t>, </a:t>
            </a:r>
            <a:r>
              <a:rPr lang="ko-KR" altLang="en-US" dirty="0"/>
              <a:t>게임에 대한 설명</a:t>
            </a:r>
            <a:r>
              <a:rPr lang="en-US" altLang="ko-KR" dirty="0"/>
              <a:t>, </a:t>
            </a:r>
            <a:r>
              <a:rPr lang="ko-KR" altLang="en-US" dirty="0"/>
              <a:t>프로젝트 진행방안 순으로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54881-D4FF-49D3-8A54-A894AFC0FD7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096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진행할 부분은 아이스 브레이킹</a:t>
            </a:r>
            <a:r>
              <a:rPr lang="en-US" altLang="ko-KR" dirty="0"/>
              <a:t>, </a:t>
            </a:r>
            <a:r>
              <a:rPr lang="ko-KR" altLang="en-US" dirty="0"/>
              <a:t>게임에 대한 설명</a:t>
            </a:r>
            <a:r>
              <a:rPr lang="en-US" altLang="ko-KR" dirty="0"/>
              <a:t>, </a:t>
            </a:r>
            <a:r>
              <a:rPr lang="ko-KR" altLang="en-US" dirty="0"/>
              <a:t>프로젝트 진행방안 순으로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54881-D4FF-49D3-8A54-A894AFC0FD7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868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진행할 부분은 아이스 브레이킹</a:t>
            </a:r>
            <a:r>
              <a:rPr lang="en-US" altLang="ko-KR" dirty="0"/>
              <a:t>, </a:t>
            </a:r>
            <a:r>
              <a:rPr lang="ko-KR" altLang="en-US" dirty="0"/>
              <a:t>게임에 대한 설명</a:t>
            </a:r>
            <a:r>
              <a:rPr lang="en-US" altLang="ko-KR" dirty="0"/>
              <a:t>, </a:t>
            </a:r>
            <a:r>
              <a:rPr lang="ko-KR" altLang="en-US" dirty="0"/>
              <a:t>프로젝트 진행방안 순으로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54881-D4FF-49D3-8A54-A894AFC0FD7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73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7BA2-565A-4609-BE5E-7E29645EAC47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65AE-FF71-4FA4-A6D5-D6E70A76E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02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7BA2-565A-4609-BE5E-7E29645EAC47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65AE-FF71-4FA4-A6D5-D6E70A76E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174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7BA2-565A-4609-BE5E-7E29645EAC47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65AE-FF71-4FA4-A6D5-D6E70A76E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445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7BA2-565A-4609-BE5E-7E29645EAC47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65AE-FF71-4FA4-A6D5-D6E70A76E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214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7BA2-565A-4609-BE5E-7E29645EAC47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65AE-FF71-4FA4-A6D5-D6E70A76E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364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7BA2-565A-4609-BE5E-7E29645EAC47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65AE-FF71-4FA4-A6D5-D6E70A76E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084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7BA2-565A-4609-BE5E-7E29645EAC47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65AE-FF71-4FA4-A6D5-D6E70A76E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988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7BA2-565A-4609-BE5E-7E29645EAC47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65AE-FF71-4FA4-A6D5-D6E70A76E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89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7BA2-565A-4609-BE5E-7E29645EAC47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65AE-FF71-4FA4-A6D5-D6E70A76E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66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7BA2-565A-4609-BE5E-7E29645EAC47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65AE-FF71-4FA4-A6D5-D6E70A76E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781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7BA2-565A-4609-BE5E-7E29645EAC47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65AE-FF71-4FA4-A6D5-D6E70A76E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282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37BA2-565A-4609-BE5E-7E29645EAC47}" type="datetimeFigureOut">
              <a:rPr lang="ko-KR" altLang="en-US" smtClean="0"/>
              <a:t>2022-01-15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C65AE-FF71-4FA4-A6D5-D6E70A76E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3654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32302-D588-40C8-92A8-4A9309055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AR Wall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A2E5364E-B684-4756-9D82-9ED7660135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202013065 </a:t>
            </a:r>
            <a:r>
              <a:rPr lang="ko-KR" altLang="en-US" dirty="0"/>
              <a:t>김효장</a:t>
            </a:r>
          </a:p>
        </p:txBody>
      </p:sp>
    </p:spTree>
    <p:extLst>
      <p:ext uri="{BB962C8B-B14F-4D97-AF65-F5344CB8AC3E}">
        <p14:creationId xmlns:p14="http://schemas.microsoft.com/office/powerpoint/2010/main" val="4213107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143D4-F371-4EAA-AC60-45060359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영상 업로드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F127487-A763-48D7-8A2B-5F44BC2F4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4974" y="1825625"/>
            <a:ext cx="5618825" cy="4351338"/>
          </a:xfrm>
        </p:spPr>
        <p:txBody>
          <a:bodyPr/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리소스 중에서 영상이 가장 많은 용량을 차지하기 때문에 부담이 될 가능성이 있습니다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이에 대한 대안으로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Youtube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링크를 유니티 내부에서 실행시키는 것을 제안 드립니다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단점으로는 유료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에셋으로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Youtube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Video Player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구매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하여야합니다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031C52-E5AE-4B23-88F0-E2241D6E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9" y="2229027"/>
            <a:ext cx="5076940" cy="233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22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143D4-F371-4EAA-AC60-45060359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개요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F127487-A763-48D7-8A2B-5F44BC2F4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FE54E6F-ED1E-4A3C-8AB6-73AF42528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14046"/>
              </p:ext>
            </p:extLst>
          </p:nvPr>
        </p:nvGraphicFramePr>
        <p:xfrm>
          <a:off x="5175681" y="2555166"/>
          <a:ext cx="6489577" cy="2469596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781209">
                  <a:extLst>
                    <a:ext uri="{9D8B030D-6E8A-4147-A177-3AD203B41FA5}">
                      <a16:colId xmlns:a16="http://schemas.microsoft.com/office/drawing/2014/main" val="974804551"/>
                    </a:ext>
                  </a:extLst>
                </a:gridCol>
                <a:gridCol w="4708368">
                  <a:extLst>
                    <a:ext uri="{9D8B030D-6E8A-4147-A177-3AD203B41FA5}">
                      <a16:colId xmlns:a16="http://schemas.microsoft.com/office/drawing/2014/main" val="2265453057"/>
                    </a:ext>
                  </a:extLst>
                </a:gridCol>
              </a:tblGrid>
              <a:tr h="617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AR Wall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1621568"/>
                  </a:ext>
                </a:extLst>
              </a:tr>
              <a:tr h="617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목적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Museum R </a:t>
                      </a:r>
                      <a:r>
                        <a:rPr lang="ko-KR" altLang="en-US" dirty="0"/>
                        <a:t>행사의 작품 전시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2286141"/>
                  </a:ext>
                </a:extLst>
              </a:tr>
              <a:tr h="617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엔진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Unity 2020.3.25f1 (URP)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213106"/>
                  </a:ext>
                </a:extLst>
              </a:tr>
              <a:tr h="6173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Android, IOS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5867627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606F8B54-F659-4F77-8AF7-8A57BFA96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26" y="1785273"/>
            <a:ext cx="3133207" cy="443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074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143D4-F371-4EAA-AC60-45060359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구현 사항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F127487-A763-48D7-8A2B-5F44BC2F4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AR</a:t>
            </a:r>
          </a:p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좋아요 기능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Museum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</a:t>
            </a: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SNS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연동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리소스 업로드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38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143D4-F371-4EAA-AC60-45060359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AR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F127487-A763-48D7-8A2B-5F44BC2F4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2342" y="1825625"/>
            <a:ext cx="5671457" cy="4351338"/>
          </a:xfrm>
        </p:spPr>
        <p:txBody>
          <a:bodyPr anchor="t"/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유니티에서 기본으로 제공하는 패키지 사용 예정입니다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별도의 유료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에셋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프로그램이 필요하지 않습니다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FDDE48-2336-4924-BF1D-E8A260148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13" y="1825625"/>
            <a:ext cx="4032380" cy="177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6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143D4-F371-4EAA-AC60-45060359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좋아요 기능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F127487-A763-48D7-8A2B-5F44BC2F4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522" y="1825625"/>
            <a:ext cx="10448278" cy="4351338"/>
          </a:xfrm>
        </p:spPr>
        <p:txBody>
          <a:bodyPr anchor="t"/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좋아요 기능이 활성화 되기 위해서는 별도의 서버 관리나 데이터 베이스를 활성화 하는 방향이 필요할 것 같습니다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상황에 따라서 정기 결제가 필요할 것 같습니다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구현하지 않는 방향이 더 좋을 것으로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예상됩니다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223695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143D4-F371-4EAA-AC60-45060359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Museum R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F127487-A763-48D7-8A2B-5F44BC2F4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522" y="1825625"/>
            <a:ext cx="10448278" cy="4351338"/>
          </a:xfrm>
        </p:spPr>
        <p:txBody>
          <a:bodyPr/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전시할 작품은 아래의 정보들이 들어갈 예정입니다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정보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작품 리소스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작품 이름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작품 설명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작품 영상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작품 링크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508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143D4-F371-4EAA-AC60-45060359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Museum R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F127487-A763-48D7-8A2B-5F44BC2F4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708" y="1825625"/>
            <a:ext cx="7341092" cy="4351338"/>
          </a:xfrm>
        </p:spPr>
        <p:txBody>
          <a:bodyPr/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임시로 구현된 영상입니다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QR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코드 이외에 이미지 인식이 가능하여 더욱 용이하게 사용이 가능합니다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보여지는 정보들의 방식이나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아직 더 검토할 예정이지만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추천하시는 방향으로 진행이 가능해 보입니다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홈페이지 연동은 링크 접속 방식으로 진행되었습니다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3" name="KakaoTalk_20220113_153500813">
            <a:hlinkClick r:id="" action="ppaction://media"/>
            <a:extLst>
              <a:ext uri="{FF2B5EF4-FFF2-40B4-BE49-F238E27FC236}">
                <a16:creationId xmlns:a16="http://schemas.microsoft.com/office/drawing/2014/main" id="{F67BFB34-CC79-4B69-88FE-D54FE7DD45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4431" y="1825625"/>
            <a:ext cx="1714104" cy="380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3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143D4-F371-4EAA-AC60-45060359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SNS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연동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F127487-A763-48D7-8A2B-5F44BC2F4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SNS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연동의 경우 현재 시도 중에 있습니다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게시글 공유만이 필요한 것인지 로그인 기능까지 필요한 것인지 정확한 연동의 기준이 필요합니다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684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143D4-F371-4EAA-AC60-45060359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리소스 업로드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F127487-A763-48D7-8A2B-5F44BC2F4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리소스의 업로드 자체는 별도 다운로드 진행보다는 앱 내에 적용 시키는 것이 수월해 보입니다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용량을 차지하는 비율은 당시에 다운받느냐 미리 다운 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받느냐에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차이이기 때문에 딜레이 없이 관람하기 위해서는 앱 자체에 모두 포함시키는 것이 좋을 것으로 보입니다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3280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1861</TotalTime>
  <Words>415</Words>
  <Application>Microsoft Office PowerPoint</Application>
  <PresentationFormat>와이드스크린</PresentationFormat>
  <Paragraphs>113</Paragraphs>
  <Slides>10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맑은 고딕</vt:lpstr>
      <vt:lpstr>에스코어 드림 4 Regular</vt:lpstr>
      <vt:lpstr>에스코어 드림 5 Medium</vt:lpstr>
      <vt:lpstr>Arial</vt:lpstr>
      <vt:lpstr>Calibri</vt:lpstr>
      <vt:lpstr>Calibri Light</vt:lpstr>
      <vt:lpstr>Office Theme</vt:lpstr>
      <vt:lpstr>AR Wall</vt:lpstr>
      <vt:lpstr>개요</vt:lpstr>
      <vt:lpstr>구현 사항</vt:lpstr>
      <vt:lpstr>AR</vt:lpstr>
      <vt:lpstr>좋아요 기능</vt:lpstr>
      <vt:lpstr>Museum R</vt:lpstr>
      <vt:lpstr>Museum R</vt:lpstr>
      <vt:lpstr>SNS 연동</vt:lpstr>
      <vt:lpstr>리소스 업로드</vt:lpstr>
      <vt:lpstr>영상 업로드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오리엔테이션</dc:title>
  <dc:creator>김 효장</dc:creator>
  <cp:lastModifiedBy>김 효장</cp:lastModifiedBy>
  <cp:revision>8</cp:revision>
  <dcterms:created xsi:type="dcterms:W3CDTF">2022-01-02T09:36:54Z</dcterms:created>
  <dcterms:modified xsi:type="dcterms:W3CDTF">2022-01-15T17:29:18Z</dcterms:modified>
</cp:coreProperties>
</file>